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8278A-CEE5-41CE-B429-95DDD83835F7}" v="11" dt="2021-03-16T17:52:03.066"/>
    <p1510:client id="{AEB548F3-CBDE-4329-9C20-227183E426DE}" v="107" dt="2021-03-16T12:14:38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Moura" userId="c2584842-7ca1-4717-9a95-6af7add662a7" providerId="ADAL" clId="{AEB548F3-CBDE-4329-9C20-227183E426DE}"/>
    <pc:docChg chg="undo custSel addSld modSld modMainMaster">
      <pc:chgData name="Rafael Moura" userId="c2584842-7ca1-4717-9a95-6af7add662a7" providerId="ADAL" clId="{AEB548F3-CBDE-4329-9C20-227183E426DE}" dt="2021-03-16T12:14:51.293" v="287" actId="1076"/>
      <pc:docMkLst>
        <pc:docMk/>
      </pc:docMkLst>
      <pc:sldChg chg="addSp delSp modSp mod delAnim modAnim">
        <pc:chgData name="Rafael Moura" userId="c2584842-7ca1-4717-9a95-6af7add662a7" providerId="ADAL" clId="{AEB548F3-CBDE-4329-9C20-227183E426DE}" dt="2021-03-16T12:11:58.628" v="264" actId="478"/>
        <pc:sldMkLst>
          <pc:docMk/>
          <pc:sldMk cId="1801045098" sldId="256"/>
        </pc:sldMkLst>
        <pc:spChg chg="del mod">
          <ac:chgData name="Rafael Moura" userId="c2584842-7ca1-4717-9a95-6af7add662a7" providerId="ADAL" clId="{AEB548F3-CBDE-4329-9C20-227183E426DE}" dt="2021-03-16T03:24:22.915" v="46" actId="478"/>
          <ac:spMkLst>
            <pc:docMk/>
            <pc:sldMk cId="1801045098" sldId="256"/>
            <ac:spMk id="11" creationId="{F2CD821B-311F-4157-9426-1A7D8D482C2C}"/>
          </ac:spMkLst>
        </pc:spChg>
        <pc:spChg chg="del">
          <ac:chgData name="Rafael Moura" userId="c2584842-7ca1-4717-9a95-6af7add662a7" providerId="ADAL" clId="{AEB548F3-CBDE-4329-9C20-227183E426DE}" dt="2021-03-16T03:24:24.305" v="47" actId="478"/>
          <ac:spMkLst>
            <pc:docMk/>
            <pc:sldMk cId="1801045098" sldId="256"/>
            <ac:spMk id="13" creationId="{93144350-1F88-441D-A67C-12C7FDA7734D}"/>
          </ac:spMkLst>
        </pc:spChg>
        <pc:spChg chg="del mod">
          <ac:chgData name="Rafael Moura" userId="c2584842-7ca1-4717-9a95-6af7add662a7" providerId="ADAL" clId="{AEB548F3-CBDE-4329-9C20-227183E426DE}" dt="2021-03-16T03:24:26.126" v="48" actId="478"/>
          <ac:spMkLst>
            <pc:docMk/>
            <pc:sldMk cId="1801045098" sldId="256"/>
            <ac:spMk id="16" creationId="{9C48927F-582D-4D18-B65D-39ABE39BB0AD}"/>
          </ac:spMkLst>
        </pc:spChg>
        <pc:spChg chg="mod">
          <ac:chgData name="Rafael Moura" userId="c2584842-7ca1-4717-9a95-6af7add662a7" providerId="ADAL" clId="{AEB548F3-CBDE-4329-9C20-227183E426DE}" dt="2021-03-16T03:25:28.446" v="74" actId="1076"/>
          <ac:spMkLst>
            <pc:docMk/>
            <pc:sldMk cId="1801045098" sldId="256"/>
            <ac:spMk id="17" creationId="{CDC17A5B-00F7-43BF-9FD6-BCCF5D02EA1E}"/>
          </ac:spMkLst>
        </pc:spChg>
        <pc:picChg chg="del">
          <ac:chgData name="Rafael Moura" userId="c2584842-7ca1-4717-9a95-6af7add662a7" providerId="ADAL" clId="{AEB548F3-CBDE-4329-9C20-227183E426DE}" dt="2021-03-16T03:21:51.275" v="15" actId="478"/>
          <ac:picMkLst>
            <pc:docMk/>
            <pc:sldMk cId="1801045098" sldId="256"/>
            <ac:picMk id="15" creationId="{506F8F6A-5018-4A54-A672-48D9C206D1CB}"/>
          </ac:picMkLst>
        </pc:picChg>
        <pc:picChg chg="del mod">
          <ac:chgData name="Rafael Moura" userId="c2584842-7ca1-4717-9a95-6af7add662a7" providerId="ADAL" clId="{AEB548F3-CBDE-4329-9C20-227183E426DE}" dt="2021-03-16T12:11:58.628" v="264" actId="478"/>
          <ac:picMkLst>
            <pc:docMk/>
            <pc:sldMk cId="1801045098" sldId="256"/>
            <ac:picMk id="19" creationId="{B112103A-75EC-488A-8347-27CF4EEB201B}"/>
          </ac:picMkLst>
        </pc:picChg>
        <pc:picChg chg="del">
          <ac:chgData name="Rafael Moura" userId="c2584842-7ca1-4717-9a95-6af7add662a7" providerId="ADAL" clId="{AEB548F3-CBDE-4329-9C20-227183E426DE}" dt="2021-03-16T03:24:26.886" v="49" actId="478"/>
          <ac:picMkLst>
            <pc:docMk/>
            <pc:sldMk cId="1801045098" sldId="256"/>
            <ac:picMk id="23" creationId="{6399F382-B1FD-4199-A276-0E4C4FA6C1DA}"/>
          </ac:picMkLst>
        </pc:picChg>
        <pc:picChg chg="add del mod">
          <ac:chgData name="Rafael Moura" userId="c2584842-7ca1-4717-9a95-6af7add662a7" providerId="ADAL" clId="{AEB548F3-CBDE-4329-9C20-227183E426DE}" dt="2021-03-16T03:20:53.935" v="4" actId="478"/>
          <ac:picMkLst>
            <pc:docMk/>
            <pc:sldMk cId="1801045098" sldId="256"/>
            <ac:picMk id="25" creationId="{D839C708-F01D-4DFB-8117-F570A099F175}"/>
          </ac:picMkLst>
        </pc:picChg>
        <pc:picChg chg="add del mod">
          <ac:chgData name="Rafael Moura" userId="c2584842-7ca1-4717-9a95-6af7add662a7" providerId="ADAL" clId="{AEB548F3-CBDE-4329-9C20-227183E426DE}" dt="2021-03-16T03:24:28.075" v="51" actId="478"/>
          <ac:picMkLst>
            <pc:docMk/>
            <pc:sldMk cId="1801045098" sldId="256"/>
            <ac:picMk id="27" creationId="{B0B1EDAB-35FF-4193-A19B-58761995DF6A}"/>
          </ac:picMkLst>
        </pc:picChg>
        <pc:picChg chg="add del mod">
          <ac:chgData name="Rafael Moura" userId="c2584842-7ca1-4717-9a95-6af7add662a7" providerId="ADAL" clId="{AEB548F3-CBDE-4329-9C20-227183E426DE}" dt="2021-03-16T03:24:27.485" v="50" actId="478"/>
          <ac:picMkLst>
            <pc:docMk/>
            <pc:sldMk cId="1801045098" sldId="256"/>
            <ac:picMk id="29" creationId="{80CC8905-DCC2-4229-BBA0-51328CA61AB6}"/>
          </ac:picMkLst>
        </pc:picChg>
      </pc:sldChg>
      <pc:sldChg chg="addSp delSp modSp mod">
        <pc:chgData name="Rafael Moura" userId="c2584842-7ca1-4717-9a95-6af7add662a7" providerId="ADAL" clId="{AEB548F3-CBDE-4329-9C20-227183E426DE}" dt="2021-03-16T12:11:52.466" v="263" actId="1076"/>
        <pc:sldMkLst>
          <pc:docMk/>
          <pc:sldMk cId="4277579613" sldId="257"/>
        </pc:sldMkLst>
        <pc:spChg chg="mod">
          <ac:chgData name="Rafael Moura" userId="c2584842-7ca1-4717-9a95-6af7add662a7" providerId="ADAL" clId="{AEB548F3-CBDE-4329-9C20-227183E426DE}" dt="2021-03-16T12:10:42.727" v="255" actId="14100"/>
          <ac:spMkLst>
            <pc:docMk/>
            <pc:sldMk cId="4277579613" sldId="257"/>
            <ac:spMk id="12" creationId="{DB3A3E4D-0175-45AD-91F9-4ED563ED4F4B}"/>
          </ac:spMkLst>
        </pc:spChg>
        <pc:spChg chg="mod">
          <ac:chgData name="Rafael Moura" userId="c2584842-7ca1-4717-9a95-6af7add662a7" providerId="ADAL" clId="{AEB548F3-CBDE-4329-9C20-227183E426DE}" dt="2021-03-16T12:11:12.039" v="258" actId="14100"/>
          <ac:spMkLst>
            <pc:docMk/>
            <pc:sldMk cId="4277579613" sldId="257"/>
            <ac:spMk id="16" creationId="{9C48927F-582D-4D18-B65D-39ABE39BB0AD}"/>
          </ac:spMkLst>
        </pc:spChg>
        <pc:picChg chg="mod">
          <ac:chgData name="Rafael Moura" userId="c2584842-7ca1-4717-9a95-6af7add662a7" providerId="ADAL" clId="{AEB548F3-CBDE-4329-9C20-227183E426DE}" dt="2021-03-16T12:11:52.466" v="263" actId="1076"/>
          <ac:picMkLst>
            <pc:docMk/>
            <pc:sldMk cId="4277579613" sldId="257"/>
            <ac:picMk id="3" creationId="{1979CC95-02EF-46E7-9CF5-EB5B2191D816}"/>
          </ac:picMkLst>
        </pc:picChg>
        <pc:picChg chg="mod">
          <ac:chgData name="Rafael Moura" userId="c2584842-7ca1-4717-9a95-6af7add662a7" providerId="ADAL" clId="{AEB548F3-CBDE-4329-9C20-227183E426DE}" dt="2021-03-16T12:10:42.501" v="254" actId="1076"/>
          <ac:picMkLst>
            <pc:docMk/>
            <pc:sldMk cId="4277579613" sldId="257"/>
            <ac:picMk id="8" creationId="{D03E0C89-D164-4236-B82B-D1169A9D09E2}"/>
          </ac:picMkLst>
        </pc:picChg>
        <pc:picChg chg="add del">
          <ac:chgData name="Rafael Moura" userId="c2584842-7ca1-4717-9a95-6af7add662a7" providerId="ADAL" clId="{AEB548F3-CBDE-4329-9C20-227183E426DE}" dt="2021-03-16T12:09:38.499" v="234" actId="478"/>
          <ac:picMkLst>
            <pc:docMk/>
            <pc:sldMk cId="4277579613" sldId="257"/>
            <ac:picMk id="19" creationId="{B112103A-75EC-488A-8347-27CF4EEB201B}"/>
          </ac:picMkLst>
        </pc:picChg>
      </pc:sldChg>
      <pc:sldChg chg="addSp delSp modSp mod addAnim delAnim">
        <pc:chgData name="Rafael Moura" userId="c2584842-7ca1-4717-9a95-6af7add662a7" providerId="ADAL" clId="{AEB548F3-CBDE-4329-9C20-227183E426DE}" dt="2021-03-16T12:11:47.498" v="262" actId="1076"/>
        <pc:sldMkLst>
          <pc:docMk/>
          <pc:sldMk cId="4174312244" sldId="258"/>
        </pc:sldMkLst>
        <pc:spChg chg="mod">
          <ac:chgData name="Rafael Moura" userId="c2584842-7ca1-4717-9a95-6af7add662a7" providerId="ADAL" clId="{AEB548F3-CBDE-4329-9C20-227183E426DE}" dt="2021-03-16T12:11:04.086" v="257" actId="14100"/>
          <ac:spMkLst>
            <pc:docMk/>
            <pc:sldMk cId="4174312244" sldId="258"/>
            <ac:spMk id="16" creationId="{9C48927F-582D-4D18-B65D-39ABE39BB0AD}"/>
          </ac:spMkLst>
        </pc:spChg>
        <pc:picChg chg="add del mod">
          <ac:chgData name="Rafael Moura" userId="c2584842-7ca1-4717-9a95-6af7add662a7" providerId="ADAL" clId="{AEB548F3-CBDE-4329-9C20-227183E426DE}" dt="2021-03-16T12:11:47.498" v="262" actId="1076"/>
          <ac:picMkLst>
            <pc:docMk/>
            <pc:sldMk cId="4174312244" sldId="258"/>
            <ac:picMk id="9" creationId="{08CE4224-57D7-4A99-BD7A-42364416A953}"/>
          </ac:picMkLst>
        </pc:picChg>
        <pc:picChg chg="add del">
          <ac:chgData name="Rafael Moura" userId="c2584842-7ca1-4717-9a95-6af7add662a7" providerId="ADAL" clId="{AEB548F3-CBDE-4329-9C20-227183E426DE}" dt="2021-03-16T12:09:44.309" v="236" actId="478"/>
          <ac:picMkLst>
            <pc:docMk/>
            <pc:sldMk cId="4174312244" sldId="258"/>
            <ac:picMk id="19" creationId="{B112103A-75EC-488A-8347-27CF4EEB201B}"/>
          </ac:picMkLst>
        </pc:picChg>
      </pc:sldChg>
      <pc:sldChg chg="addSp delSp modSp mod addAnim delAnim">
        <pc:chgData name="Rafael Moura" userId="c2584842-7ca1-4717-9a95-6af7add662a7" providerId="ADAL" clId="{AEB548F3-CBDE-4329-9C20-227183E426DE}" dt="2021-03-16T12:12:10.994" v="265" actId="1076"/>
        <pc:sldMkLst>
          <pc:docMk/>
          <pc:sldMk cId="1121867067" sldId="259"/>
        </pc:sldMkLst>
        <pc:spChg chg="mod">
          <ac:chgData name="Rafael Moura" userId="c2584842-7ca1-4717-9a95-6af7add662a7" providerId="ADAL" clId="{AEB548F3-CBDE-4329-9C20-227183E426DE}" dt="2021-03-16T12:11:17.688" v="259" actId="14100"/>
          <ac:spMkLst>
            <pc:docMk/>
            <pc:sldMk cId="1121867067" sldId="259"/>
            <ac:spMk id="16" creationId="{9C48927F-582D-4D18-B65D-39ABE39BB0AD}"/>
          </ac:spMkLst>
        </pc:spChg>
        <pc:picChg chg="add del mod">
          <ac:chgData name="Rafael Moura" userId="c2584842-7ca1-4717-9a95-6af7add662a7" providerId="ADAL" clId="{AEB548F3-CBDE-4329-9C20-227183E426DE}" dt="2021-03-16T12:12:10.994" v="265" actId="1076"/>
          <ac:picMkLst>
            <pc:docMk/>
            <pc:sldMk cId="1121867067" sldId="259"/>
            <ac:picMk id="11" creationId="{56B5916B-6B61-4700-BB8A-5C5C11758C58}"/>
          </ac:picMkLst>
        </pc:picChg>
        <pc:picChg chg="add del">
          <ac:chgData name="Rafael Moura" userId="c2584842-7ca1-4717-9a95-6af7add662a7" providerId="ADAL" clId="{AEB548F3-CBDE-4329-9C20-227183E426DE}" dt="2021-03-16T12:09:54.402" v="238" actId="478"/>
          <ac:picMkLst>
            <pc:docMk/>
            <pc:sldMk cId="1121867067" sldId="259"/>
            <ac:picMk id="19" creationId="{B112103A-75EC-488A-8347-27CF4EEB201B}"/>
          </ac:picMkLst>
        </pc:picChg>
      </pc:sldChg>
      <pc:sldChg chg="addSp delSp modSp mod addAnim delAnim">
        <pc:chgData name="Rafael Moura" userId="c2584842-7ca1-4717-9a95-6af7add662a7" providerId="ADAL" clId="{AEB548F3-CBDE-4329-9C20-227183E426DE}" dt="2021-03-16T12:12:21.686" v="268" actId="1076"/>
        <pc:sldMkLst>
          <pc:docMk/>
          <pc:sldMk cId="3576495833" sldId="260"/>
        </pc:sldMkLst>
        <pc:spChg chg="mod">
          <ac:chgData name="Rafael Moura" userId="c2584842-7ca1-4717-9a95-6af7add662a7" providerId="ADAL" clId="{AEB548F3-CBDE-4329-9C20-227183E426DE}" dt="2021-03-16T12:11:24.798" v="260" actId="14100"/>
          <ac:spMkLst>
            <pc:docMk/>
            <pc:sldMk cId="3576495833" sldId="260"/>
            <ac:spMk id="16" creationId="{9C48927F-582D-4D18-B65D-39ABE39BB0AD}"/>
          </ac:spMkLst>
        </pc:spChg>
        <pc:picChg chg="mod">
          <ac:chgData name="Rafael Moura" userId="c2584842-7ca1-4717-9a95-6af7add662a7" providerId="ADAL" clId="{AEB548F3-CBDE-4329-9C20-227183E426DE}" dt="2021-03-16T12:12:19.325" v="267" actId="14100"/>
          <ac:picMkLst>
            <pc:docMk/>
            <pc:sldMk cId="3576495833" sldId="260"/>
            <ac:picMk id="7" creationId="{77C29C50-9590-48F5-8763-07E8A4848F11}"/>
          </ac:picMkLst>
        </pc:picChg>
        <pc:picChg chg="add del mod">
          <ac:chgData name="Rafael Moura" userId="c2584842-7ca1-4717-9a95-6af7add662a7" providerId="ADAL" clId="{AEB548F3-CBDE-4329-9C20-227183E426DE}" dt="2021-03-16T12:12:21.686" v="268" actId="1076"/>
          <ac:picMkLst>
            <pc:docMk/>
            <pc:sldMk cId="3576495833" sldId="260"/>
            <ac:picMk id="13" creationId="{A1F747A2-A240-437E-9C60-3D963A520E12}"/>
          </ac:picMkLst>
        </pc:picChg>
        <pc:picChg chg="add del">
          <ac:chgData name="Rafael Moura" userId="c2584842-7ca1-4717-9a95-6af7add662a7" providerId="ADAL" clId="{AEB548F3-CBDE-4329-9C20-227183E426DE}" dt="2021-03-16T12:09:59.752" v="241" actId="478"/>
          <ac:picMkLst>
            <pc:docMk/>
            <pc:sldMk cId="3576495833" sldId="260"/>
            <ac:picMk id="19" creationId="{B112103A-75EC-488A-8347-27CF4EEB201B}"/>
          </ac:picMkLst>
        </pc:picChg>
      </pc:sldChg>
      <pc:sldChg chg="addSp delSp modSp mod modAnim">
        <pc:chgData name="Rafael Moura" userId="c2584842-7ca1-4717-9a95-6af7add662a7" providerId="ADAL" clId="{AEB548F3-CBDE-4329-9C20-227183E426DE}" dt="2021-03-16T12:11:35.062" v="261" actId="14100"/>
        <pc:sldMkLst>
          <pc:docMk/>
          <pc:sldMk cId="1666260988" sldId="261"/>
        </pc:sldMkLst>
        <pc:spChg chg="mod">
          <ac:chgData name="Rafael Moura" userId="c2584842-7ca1-4717-9a95-6af7add662a7" providerId="ADAL" clId="{AEB548F3-CBDE-4329-9C20-227183E426DE}" dt="2021-03-16T12:11:35.062" v="261" actId="14100"/>
          <ac:spMkLst>
            <pc:docMk/>
            <pc:sldMk cId="1666260988" sldId="261"/>
            <ac:spMk id="16" creationId="{9C48927F-582D-4D18-B65D-39ABE39BB0AD}"/>
          </ac:spMkLst>
        </pc:spChg>
        <pc:picChg chg="add del">
          <ac:chgData name="Rafael Moura" userId="c2584842-7ca1-4717-9a95-6af7add662a7" providerId="ADAL" clId="{AEB548F3-CBDE-4329-9C20-227183E426DE}" dt="2021-03-16T12:10:02.560" v="242" actId="478"/>
          <ac:picMkLst>
            <pc:docMk/>
            <pc:sldMk cId="1666260988" sldId="261"/>
            <ac:picMk id="19" creationId="{B112103A-75EC-488A-8347-27CF4EEB201B}"/>
          </ac:picMkLst>
        </pc:picChg>
        <pc:picChg chg="mod">
          <ac:chgData name="Rafael Moura" userId="c2584842-7ca1-4717-9a95-6af7add662a7" providerId="ADAL" clId="{AEB548F3-CBDE-4329-9C20-227183E426DE}" dt="2021-03-16T03:34:27.723" v="130" actId="1076"/>
          <ac:picMkLst>
            <pc:docMk/>
            <pc:sldMk cId="1666260988" sldId="261"/>
            <ac:picMk id="25" creationId="{44F7C0CB-A565-480A-A825-66B119AB2837}"/>
          </ac:picMkLst>
        </pc:picChg>
        <pc:picChg chg="del mod">
          <ac:chgData name="Rafael Moura" userId="c2584842-7ca1-4717-9a95-6af7add662a7" providerId="ADAL" clId="{AEB548F3-CBDE-4329-9C20-227183E426DE}" dt="2021-03-16T03:28:56.327" v="94" actId="478"/>
          <ac:picMkLst>
            <pc:docMk/>
            <pc:sldMk cId="1666260988" sldId="261"/>
            <ac:picMk id="27" creationId="{7603DF49-395D-4D8C-9414-F93AD928EDD1}"/>
          </ac:picMkLst>
        </pc:picChg>
        <pc:picChg chg="del mod">
          <ac:chgData name="Rafael Moura" userId="c2584842-7ca1-4717-9a95-6af7add662a7" providerId="ADAL" clId="{AEB548F3-CBDE-4329-9C20-227183E426DE}" dt="2021-03-16T03:29:02.412" v="97" actId="21"/>
          <ac:picMkLst>
            <pc:docMk/>
            <pc:sldMk cId="1666260988" sldId="261"/>
            <ac:picMk id="28" creationId="{0B2DA0AE-DF9F-4585-9296-978FB5C82764}"/>
          </ac:picMkLst>
        </pc:picChg>
        <pc:picChg chg="del mod">
          <ac:chgData name="Rafael Moura" userId="c2584842-7ca1-4717-9a95-6af7add662a7" providerId="ADAL" clId="{AEB548F3-CBDE-4329-9C20-227183E426DE}" dt="2021-03-16T03:31:27.496" v="109" actId="478"/>
          <ac:picMkLst>
            <pc:docMk/>
            <pc:sldMk cId="1666260988" sldId="261"/>
            <ac:picMk id="30" creationId="{7C5A96DE-CAB1-4450-91B0-C81712789BD7}"/>
          </ac:picMkLst>
        </pc:picChg>
        <pc:picChg chg="add mod">
          <ac:chgData name="Rafael Moura" userId="c2584842-7ca1-4717-9a95-6af7add662a7" providerId="ADAL" clId="{AEB548F3-CBDE-4329-9C20-227183E426DE}" dt="2021-03-16T03:34:27.723" v="130" actId="1076"/>
          <ac:picMkLst>
            <pc:docMk/>
            <pc:sldMk cId="1666260988" sldId="261"/>
            <ac:picMk id="32" creationId="{C20C9A70-C542-4B96-AA82-2DA28C73CEE7}"/>
          </ac:picMkLst>
        </pc:picChg>
        <pc:picChg chg="add mod">
          <ac:chgData name="Rafael Moura" userId="c2584842-7ca1-4717-9a95-6af7add662a7" providerId="ADAL" clId="{AEB548F3-CBDE-4329-9C20-227183E426DE}" dt="2021-03-16T03:34:27.723" v="130" actId="1076"/>
          <ac:picMkLst>
            <pc:docMk/>
            <pc:sldMk cId="1666260988" sldId="261"/>
            <ac:picMk id="33" creationId="{35218A9F-3CC9-4571-B497-0D58D03A28CC}"/>
          </ac:picMkLst>
        </pc:picChg>
        <pc:picChg chg="add del mod">
          <ac:chgData name="Rafael Moura" userId="c2584842-7ca1-4717-9a95-6af7add662a7" providerId="ADAL" clId="{AEB548F3-CBDE-4329-9C20-227183E426DE}" dt="2021-03-16T03:31:12.302" v="105" actId="478"/>
          <ac:picMkLst>
            <pc:docMk/>
            <pc:sldMk cId="1666260988" sldId="261"/>
            <ac:picMk id="35" creationId="{ED5350C7-9256-47E9-8C95-80E430DA2F57}"/>
          </ac:picMkLst>
        </pc:picChg>
        <pc:picChg chg="add del mod">
          <ac:chgData name="Rafael Moura" userId="c2584842-7ca1-4717-9a95-6af7add662a7" providerId="ADAL" clId="{AEB548F3-CBDE-4329-9C20-227183E426DE}" dt="2021-03-16T03:33:16.568" v="118" actId="21"/>
          <ac:picMkLst>
            <pc:docMk/>
            <pc:sldMk cId="1666260988" sldId="261"/>
            <ac:picMk id="37" creationId="{138B5500-F426-417C-9599-AD8E1E7C0EBD}"/>
          </ac:picMkLst>
        </pc:picChg>
        <pc:picChg chg="add del mod">
          <ac:chgData name="Rafael Moura" userId="c2584842-7ca1-4717-9a95-6af7add662a7" providerId="ADAL" clId="{AEB548F3-CBDE-4329-9C20-227183E426DE}" dt="2021-03-16T03:33:00.386" v="114" actId="478"/>
          <ac:picMkLst>
            <pc:docMk/>
            <pc:sldMk cId="1666260988" sldId="261"/>
            <ac:picMk id="39" creationId="{C11B8E1E-EFBB-4F69-9A13-97A22199E35C}"/>
          </ac:picMkLst>
        </pc:picChg>
        <pc:picChg chg="add mod">
          <ac:chgData name="Rafael Moura" userId="c2584842-7ca1-4717-9a95-6af7add662a7" providerId="ADAL" clId="{AEB548F3-CBDE-4329-9C20-227183E426DE}" dt="2021-03-16T03:34:27.723" v="130" actId="1076"/>
          <ac:picMkLst>
            <pc:docMk/>
            <pc:sldMk cId="1666260988" sldId="261"/>
            <ac:picMk id="41" creationId="{E70A0ABF-F1F6-4466-BB85-6814A910EBA6}"/>
          </ac:picMkLst>
        </pc:picChg>
        <pc:picChg chg="add del mod">
          <ac:chgData name="Rafael Moura" userId="c2584842-7ca1-4717-9a95-6af7add662a7" providerId="ADAL" clId="{AEB548F3-CBDE-4329-9C20-227183E426DE}" dt="2021-03-16T03:33:19.732" v="121" actId="478"/>
          <ac:picMkLst>
            <pc:docMk/>
            <pc:sldMk cId="1666260988" sldId="261"/>
            <ac:picMk id="42" creationId="{6165F7A3-4EF9-4163-AA19-AC9A39523FDE}"/>
          </ac:picMkLst>
        </pc:picChg>
      </pc:sldChg>
      <pc:sldChg chg="addSp delSp modSp add mod modAnim">
        <pc:chgData name="Rafael Moura" userId="c2584842-7ca1-4717-9a95-6af7add662a7" providerId="ADAL" clId="{AEB548F3-CBDE-4329-9C20-227183E426DE}" dt="2021-03-16T12:08:51.420" v="216" actId="21"/>
        <pc:sldMkLst>
          <pc:docMk/>
          <pc:sldMk cId="2416067865" sldId="262"/>
        </pc:sldMkLst>
        <pc:spChg chg="mod">
          <ac:chgData name="Rafael Moura" userId="c2584842-7ca1-4717-9a95-6af7add662a7" providerId="ADAL" clId="{AEB548F3-CBDE-4329-9C20-227183E426DE}" dt="2021-03-16T12:08:19.631" v="207" actId="1076"/>
          <ac:spMkLst>
            <pc:docMk/>
            <pc:sldMk cId="2416067865" sldId="262"/>
            <ac:spMk id="11" creationId="{F2CD821B-311F-4157-9426-1A7D8D482C2C}"/>
          </ac:spMkLst>
        </pc:spChg>
        <pc:spChg chg="mod">
          <ac:chgData name="Rafael Moura" userId="c2584842-7ca1-4717-9a95-6af7add662a7" providerId="ADAL" clId="{AEB548F3-CBDE-4329-9C20-227183E426DE}" dt="2021-03-16T12:08:19.631" v="207" actId="1076"/>
          <ac:spMkLst>
            <pc:docMk/>
            <pc:sldMk cId="2416067865" sldId="262"/>
            <ac:spMk id="13" creationId="{93144350-1F88-441D-A67C-12C7FDA7734D}"/>
          </ac:spMkLst>
        </pc:spChg>
        <pc:spChg chg="mod">
          <ac:chgData name="Rafael Moura" userId="c2584842-7ca1-4717-9a95-6af7add662a7" providerId="ADAL" clId="{AEB548F3-CBDE-4329-9C20-227183E426DE}" dt="2021-03-16T12:08:19.631" v="207" actId="1076"/>
          <ac:spMkLst>
            <pc:docMk/>
            <pc:sldMk cId="2416067865" sldId="262"/>
            <ac:spMk id="16" creationId="{9C48927F-582D-4D18-B65D-39ABE39BB0AD}"/>
          </ac:spMkLst>
        </pc:spChg>
        <pc:spChg chg="mod">
          <ac:chgData name="Rafael Moura" userId="c2584842-7ca1-4717-9a95-6af7add662a7" providerId="ADAL" clId="{AEB548F3-CBDE-4329-9C20-227183E426DE}" dt="2021-03-16T12:08:19.631" v="207" actId="1076"/>
          <ac:spMkLst>
            <pc:docMk/>
            <pc:sldMk cId="2416067865" sldId="262"/>
            <ac:spMk id="17" creationId="{CDC17A5B-00F7-43BF-9FD6-BCCF5D02EA1E}"/>
          </ac:spMkLst>
        </pc:spChg>
        <pc:picChg chg="add del mod">
          <ac:chgData name="Rafael Moura" userId="c2584842-7ca1-4717-9a95-6af7add662a7" providerId="ADAL" clId="{AEB548F3-CBDE-4329-9C20-227183E426DE}" dt="2021-03-16T12:08:51.420" v="216" actId="21"/>
          <ac:picMkLst>
            <pc:docMk/>
            <pc:sldMk cId="2416067865" sldId="262"/>
            <ac:picMk id="3" creationId="{654B690E-39D9-41B5-8499-0EE1D7AD3CB5}"/>
          </ac:picMkLst>
        </pc:picChg>
        <pc:picChg chg="del mod">
          <ac:chgData name="Rafael Moura" userId="c2584842-7ca1-4717-9a95-6af7add662a7" providerId="ADAL" clId="{AEB548F3-CBDE-4329-9C20-227183E426DE}" dt="2021-03-16T12:08:41.997" v="212" actId="478"/>
          <ac:picMkLst>
            <pc:docMk/>
            <pc:sldMk cId="2416067865" sldId="262"/>
            <ac:picMk id="19" creationId="{B112103A-75EC-488A-8347-27CF4EEB201B}"/>
          </ac:picMkLst>
        </pc:picChg>
        <pc:picChg chg="mod">
          <ac:chgData name="Rafael Moura" userId="c2584842-7ca1-4717-9a95-6af7add662a7" providerId="ADAL" clId="{AEB548F3-CBDE-4329-9C20-227183E426DE}" dt="2021-03-16T12:08:22.375" v="208" actId="1076"/>
          <ac:picMkLst>
            <pc:docMk/>
            <pc:sldMk cId="2416067865" sldId="262"/>
            <ac:picMk id="23" creationId="{6399F382-B1FD-4199-A276-0E4C4FA6C1DA}"/>
          </ac:picMkLst>
        </pc:picChg>
        <pc:picChg chg="mod">
          <ac:chgData name="Rafael Moura" userId="c2584842-7ca1-4717-9a95-6af7add662a7" providerId="ADAL" clId="{AEB548F3-CBDE-4329-9C20-227183E426DE}" dt="2021-03-16T03:35:23.116" v="143" actId="1076"/>
          <ac:picMkLst>
            <pc:docMk/>
            <pc:sldMk cId="2416067865" sldId="262"/>
            <ac:picMk id="27" creationId="{B0B1EDAB-35FF-4193-A19B-58761995DF6A}"/>
          </ac:picMkLst>
        </pc:picChg>
        <pc:picChg chg="mod">
          <ac:chgData name="Rafael Moura" userId="c2584842-7ca1-4717-9a95-6af7add662a7" providerId="ADAL" clId="{AEB548F3-CBDE-4329-9C20-227183E426DE}" dt="2021-03-16T03:35:23.116" v="143" actId="1076"/>
          <ac:picMkLst>
            <pc:docMk/>
            <pc:sldMk cId="2416067865" sldId="262"/>
            <ac:picMk id="29" creationId="{80CC8905-DCC2-4229-BBA0-51328CA61AB6}"/>
          </ac:picMkLst>
        </pc:picChg>
      </pc:sldChg>
      <pc:sldChg chg="addSp delSp modSp add mod delAnim modAnim">
        <pc:chgData name="Rafael Moura" userId="c2584842-7ca1-4717-9a95-6af7add662a7" providerId="ADAL" clId="{AEB548F3-CBDE-4329-9C20-227183E426DE}" dt="2021-03-16T12:14:51.293" v="287" actId="1076"/>
        <pc:sldMkLst>
          <pc:docMk/>
          <pc:sldMk cId="2209048068" sldId="263"/>
        </pc:sldMkLst>
        <pc:spChg chg="add mod">
          <ac:chgData name="Rafael Moura" userId="c2584842-7ca1-4717-9a95-6af7add662a7" providerId="ADAL" clId="{AEB548F3-CBDE-4329-9C20-227183E426DE}" dt="2021-03-16T12:14:51.293" v="287" actId="1076"/>
          <ac:spMkLst>
            <pc:docMk/>
            <pc:sldMk cId="2209048068" sldId="263"/>
            <ac:spMk id="7" creationId="{120C78F5-8D4D-4AFF-B0DC-89813BEAC56E}"/>
          </ac:spMkLst>
        </pc:spChg>
        <pc:spChg chg="del">
          <ac:chgData name="Rafael Moura" userId="c2584842-7ca1-4717-9a95-6af7add662a7" providerId="ADAL" clId="{AEB548F3-CBDE-4329-9C20-227183E426DE}" dt="2021-03-16T12:14:26.188" v="270" actId="478"/>
          <ac:spMkLst>
            <pc:docMk/>
            <pc:sldMk cId="2209048068" sldId="263"/>
            <ac:spMk id="16" creationId="{9C48927F-582D-4D18-B65D-39ABE39BB0AD}"/>
          </ac:spMkLst>
        </pc:spChg>
        <pc:picChg chg="del">
          <ac:chgData name="Rafael Moura" userId="c2584842-7ca1-4717-9a95-6af7add662a7" providerId="ADAL" clId="{AEB548F3-CBDE-4329-9C20-227183E426DE}" dt="2021-03-16T12:14:29.817" v="274" actId="478"/>
          <ac:picMkLst>
            <pc:docMk/>
            <pc:sldMk cId="2209048068" sldId="263"/>
            <ac:picMk id="25" creationId="{44F7C0CB-A565-480A-A825-66B119AB2837}"/>
          </ac:picMkLst>
        </pc:picChg>
        <pc:picChg chg="del">
          <ac:chgData name="Rafael Moura" userId="c2584842-7ca1-4717-9a95-6af7add662a7" providerId="ADAL" clId="{AEB548F3-CBDE-4329-9C20-227183E426DE}" dt="2021-03-16T12:14:27.692" v="271" actId="478"/>
          <ac:picMkLst>
            <pc:docMk/>
            <pc:sldMk cId="2209048068" sldId="263"/>
            <ac:picMk id="32" creationId="{C20C9A70-C542-4B96-AA82-2DA28C73CEE7}"/>
          </ac:picMkLst>
        </pc:picChg>
        <pc:picChg chg="del">
          <ac:chgData name="Rafael Moura" userId="c2584842-7ca1-4717-9a95-6af7add662a7" providerId="ADAL" clId="{AEB548F3-CBDE-4329-9C20-227183E426DE}" dt="2021-03-16T12:14:29.098" v="273" actId="478"/>
          <ac:picMkLst>
            <pc:docMk/>
            <pc:sldMk cId="2209048068" sldId="263"/>
            <ac:picMk id="33" creationId="{35218A9F-3CC9-4571-B497-0D58D03A28CC}"/>
          </ac:picMkLst>
        </pc:picChg>
        <pc:picChg chg="del">
          <ac:chgData name="Rafael Moura" userId="c2584842-7ca1-4717-9a95-6af7add662a7" providerId="ADAL" clId="{AEB548F3-CBDE-4329-9C20-227183E426DE}" dt="2021-03-16T12:14:28.395" v="272" actId="478"/>
          <ac:picMkLst>
            <pc:docMk/>
            <pc:sldMk cId="2209048068" sldId="263"/>
            <ac:picMk id="41" creationId="{E70A0ABF-F1F6-4466-BB85-6814A910EBA6}"/>
          </ac:picMkLst>
        </pc:picChg>
      </pc:sldChg>
      <pc:sldMasterChg chg="modSldLayout">
        <pc:chgData name="Rafael Moura" userId="c2584842-7ca1-4717-9a95-6af7add662a7" providerId="ADAL" clId="{AEB548F3-CBDE-4329-9C20-227183E426DE}" dt="2021-03-16T12:09:25.885" v="233"/>
        <pc:sldMasterMkLst>
          <pc:docMk/>
          <pc:sldMasterMk cId="1033653010" sldId="2147483648"/>
        </pc:sldMasterMkLst>
        <pc:sldLayoutChg chg="addSp delSp modSp mod">
          <pc:chgData name="Rafael Moura" userId="c2584842-7ca1-4717-9a95-6af7add662a7" providerId="ADAL" clId="{AEB548F3-CBDE-4329-9C20-227183E426DE}" dt="2021-03-16T12:09:25.885" v="233"/>
          <pc:sldLayoutMkLst>
            <pc:docMk/>
            <pc:sldMasterMk cId="1033653010" sldId="2147483648"/>
            <pc:sldLayoutMk cId="2981691562" sldId="2147483649"/>
          </pc:sldLayoutMkLst>
          <pc:picChg chg="add del mod">
            <ac:chgData name="Rafael Moura" userId="c2584842-7ca1-4717-9a95-6af7add662a7" providerId="ADAL" clId="{AEB548F3-CBDE-4329-9C20-227183E426DE}" dt="2021-03-16T12:09:24.234" v="232"/>
            <ac:picMkLst>
              <pc:docMk/>
              <pc:sldMasterMk cId="1033653010" sldId="2147483648"/>
              <pc:sldLayoutMk cId="2981691562" sldId="2147483649"/>
              <ac:picMk id="7" creationId="{C907744E-EBEE-4F27-99B7-7AF8CAA6332C}"/>
            </ac:picMkLst>
          </pc:picChg>
          <pc:picChg chg="add mod">
            <ac:chgData name="Rafael Moura" userId="c2584842-7ca1-4717-9a95-6af7add662a7" providerId="ADAL" clId="{AEB548F3-CBDE-4329-9C20-227183E426DE}" dt="2021-03-16T12:09:25.885" v="233"/>
            <ac:picMkLst>
              <pc:docMk/>
              <pc:sldMasterMk cId="1033653010" sldId="2147483648"/>
              <pc:sldLayoutMk cId="2981691562" sldId="2147483649"/>
              <ac:picMk id="9" creationId="{11509851-B48B-4EC3-A918-E2C2F281E66A}"/>
            </ac:picMkLst>
          </pc:picChg>
          <pc:picChg chg="add mod">
            <ac:chgData name="Rafael Moura" userId="c2584842-7ca1-4717-9a95-6af7add662a7" providerId="ADAL" clId="{AEB548F3-CBDE-4329-9C20-227183E426DE}" dt="2021-03-16T03:26:52.778" v="77" actId="1076"/>
            <ac:picMkLst>
              <pc:docMk/>
              <pc:sldMasterMk cId="1033653010" sldId="2147483648"/>
              <pc:sldLayoutMk cId="2981691562" sldId="2147483649"/>
              <ac:picMk id="10" creationId="{B9EAF6D4-ABAF-4DA6-A310-81FC09605469}"/>
            </ac:picMkLst>
          </pc:picChg>
        </pc:sldLayoutChg>
      </pc:sldMasterChg>
    </pc:docChg>
  </pc:docChgLst>
  <pc:docChgLst>
    <pc:chgData name="Rafael Richer" userId="3553606f27376d9a" providerId="LiveId" clId="{1058278A-CEE5-41CE-B429-95DDD83835F7}"/>
    <pc:docChg chg="custSel modSld">
      <pc:chgData name="Rafael Richer" userId="3553606f27376d9a" providerId="LiveId" clId="{1058278A-CEE5-41CE-B429-95DDD83835F7}" dt="2021-03-16T17:52:09.977" v="25" actId="1076"/>
      <pc:docMkLst>
        <pc:docMk/>
      </pc:docMkLst>
      <pc:sldChg chg="addSp delSp modSp mod delAnim modAnim">
        <pc:chgData name="Rafael Richer" userId="3553606f27376d9a" providerId="LiveId" clId="{1058278A-CEE5-41CE-B429-95DDD83835F7}" dt="2021-03-16T17:52:09.977" v="25" actId="1076"/>
        <pc:sldMkLst>
          <pc:docMk/>
          <pc:sldMk cId="1801045098" sldId="256"/>
        </pc:sldMkLst>
        <pc:spChg chg="add del mod">
          <ac:chgData name="Rafael Richer" userId="3553606f27376d9a" providerId="LiveId" clId="{1058278A-CEE5-41CE-B429-95DDD83835F7}" dt="2021-03-16T17:50:59.464" v="12" actId="21"/>
          <ac:spMkLst>
            <pc:docMk/>
            <pc:sldMk cId="1801045098" sldId="256"/>
            <ac:spMk id="5" creationId="{CDDF56D3-25A7-4B48-964B-551A00691E15}"/>
          </ac:spMkLst>
        </pc:spChg>
        <pc:spChg chg="del mod">
          <ac:chgData name="Rafael Richer" userId="3553606f27376d9a" providerId="LiveId" clId="{1058278A-CEE5-41CE-B429-95DDD83835F7}" dt="2021-03-16T17:49:19.528" v="6" actId="21"/>
          <ac:spMkLst>
            <pc:docMk/>
            <pc:sldMk cId="1801045098" sldId="256"/>
            <ac:spMk id="17" creationId="{CDC17A5B-00F7-43BF-9FD6-BCCF5D02EA1E}"/>
          </ac:spMkLst>
        </pc:spChg>
        <pc:picChg chg="add mod">
          <ac:chgData name="Rafael Richer" userId="3553606f27376d9a" providerId="LiveId" clId="{1058278A-CEE5-41CE-B429-95DDD83835F7}" dt="2021-03-16T17:49:24.437" v="9" actId="27614"/>
          <ac:picMkLst>
            <pc:docMk/>
            <pc:sldMk cId="1801045098" sldId="256"/>
            <ac:picMk id="3" creationId="{075BE010-75A6-477E-AF4C-0DF9DD0A1571}"/>
          </ac:picMkLst>
        </pc:picChg>
        <pc:picChg chg="add mod">
          <ac:chgData name="Rafael Richer" userId="3553606f27376d9a" providerId="LiveId" clId="{1058278A-CEE5-41CE-B429-95DDD83835F7}" dt="2021-03-16T17:51:04.115" v="15" actId="962"/>
          <ac:picMkLst>
            <pc:docMk/>
            <pc:sldMk cId="1801045098" sldId="256"/>
            <ac:picMk id="6" creationId="{A6C14350-B9B9-445C-BDA6-1B33F7DB9064}"/>
          </ac:picMkLst>
        </pc:picChg>
        <pc:picChg chg="add del mod">
          <ac:chgData name="Rafael Richer" userId="3553606f27376d9a" providerId="LiveId" clId="{1058278A-CEE5-41CE-B429-95DDD83835F7}" dt="2021-03-16T17:51:48.560" v="20" actId="478"/>
          <ac:picMkLst>
            <pc:docMk/>
            <pc:sldMk cId="1801045098" sldId="256"/>
            <ac:picMk id="8" creationId="{67220827-F6B7-49AD-A76E-09A5E6FB6563}"/>
          </ac:picMkLst>
        </pc:picChg>
        <pc:picChg chg="add mod">
          <ac:chgData name="Rafael Richer" userId="3553606f27376d9a" providerId="LiveId" clId="{1058278A-CEE5-41CE-B429-95DDD83835F7}" dt="2021-03-16T17:51:55.435" v="23" actId="962"/>
          <ac:picMkLst>
            <pc:docMk/>
            <pc:sldMk cId="1801045098" sldId="256"/>
            <ac:picMk id="10" creationId="{9FFB55A3-4837-4975-B9DC-B48EF3868F00}"/>
          </ac:picMkLst>
        </pc:picChg>
        <pc:picChg chg="add mod">
          <ac:chgData name="Rafael Richer" userId="3553606f27376d9a" providerId="LiveId" clId="{1058278A-CEE5-41CE-B429-95DDD83835F7}" dt="2021-03-16T17:52:03.066" v="24"/>
          <ac:picMkLst>
            <pc:docMk/>
            <pc:sldMk cId="1801045098" sldId="256"/>
            <ac:picMk id="12" creationId="{A509E64E-6DD9-4CA0-84C9-840D3CE6C226}"/>
          </ac:picMkLst>
        </pc:picChg>
        <pc:picChg chg="add mod">
          <ac:chgData name="Rafael Richer" userId="3553606f27376d9a" providerId="LiveId" clId="{1058278A-CEE5-41CE-B429-95DDD83835F7}" dt="2021-03-16T17:52:09.977" v="25" actId="1076"/>
          <ac:picMkLst>
            <pc:docMk/>
            <pc:sldMk cId="1801045098" sldId="256"/>
            <ac:picMk id="13" creationId="{E9E88684-6429-4AC8-B19A-93D1F8C0C0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2A1220-7A72-42F5-90A8-34CB314F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E1-A841-4A9D-BCEF-509E7BA7258E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503617-B35A-4A31-AFC9-007DD055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DDBC0B-BB2E-4360-94CB-8DFBCE21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E6A8-EC26-4F81-98F9-AD0A8538D9C9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Uma imagem contendo Ícone&#10;&#10;Descrição gerada automaticamente">
            <a:extLst>
              <a:ext uri="{FF2B5EF4-FFF2-40B4-BE49-F238E27FC236}">
                <a16:creationId xmlns:a16="http://schemas.microsoft.com/office/drawing/2014/main" id="{5E429CE8-21D0-45E8-93A4-34DFB8825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9EAF6D4-ABAF-4DA6-A310-81FC096054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73" y="6345794"/>
            <a:ext cx="5627054" cy="375681"/>
          </a:xfrm>
          <a:prstGeom prst="rect">
            <a:avLst/>
          </a:prstGeom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11509851-B48B-4EC3-A918-E2C2F281E6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48" y="264538"/>
            <a:ext cx="1591259" cy="95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9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4D5C9F-15EA-40E8-BFCF-B6D55400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4B8DC8-6671-4A7B-9B4E-3FB98FD4B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713B22-39BE-47FB-9553-8DE9D419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E1-A841-4A9D-BCEF-509E7BA7258E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78A4FA-8B6D-4C9A-807C-EE8CDA29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66C603-8FEE-4860-B1AC-843E11B1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E6A8-EC26-4F81-98F9-AD0A8538D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10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8C7ED9-524B-4E39-A4FE-D061489AC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405045-CC2F-492D-977E-69EE459FD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2CB580-A393-450E-88AF-4CC19CAB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E1-A841-4A9D-BCEF-509E7BA7258E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859D90-9100-48D6-A86E-713738CB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97D6D4-96B5-473D-BAAD-02A1AE71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E6A8-EC26-4F81-98F9-AD0A8538D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41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CEDA4-41EC-4792-80E9-F82AE976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CF4B52-B81D-4141-B253-0BFE652F9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594B96-00BC-4E2E-9736-503AA47C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E1-A841-4A9D-BCEF-509E7BA7258E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1FCA4-31BE-412D-A8AA-DC27FFE2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FF22EF-4C85-4FC7-BE4B-1E80DBCA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E6A8-EC26-4F81-98F9-AD0A8538D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52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16360-291C-45E0-AD2B-37CD7A26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F082E9-2D1A-42E7-BA0C-48179D598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3540AD-B210-462C-977E-7736D82A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E1-A841-4A9D-BCEF-509E7BA7258E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5C5A8C-B7C1-407C-A279-304611FE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114FCF-020B-4AB9-AD34-D34EC447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E6A8-EC26-4F81-98F9-AD0A8538D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94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C80EA-5963-44C0-97E6-979E7341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2FF174-C1D2-4830-8BDC-999FF2A71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6F470F-2BCE-44EF-91F5-ABBFF8090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E5AF3B-4945-49F8-80BA-1B0E872F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E1-A841-4A9D-BCEF-509E7BA7258E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A9F11D-1EAB-435F-BBF3-91046988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F0EE78-52C3-495A-A43F-821BD73A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E6A8-EC26-4F81-98F9-AD0A8538D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56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D5CE9-0029-449A-B825-1E047EFC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384A62-5106-41F8-A75E-6B0A16675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6E966E-65F9-417C-90F6-B0F230DCE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599292-D245-4628-98CD-A99D6912B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7C72F98-A642-4304-90DC-F933BB4B2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3F11FEA-46F5-483E-8830-47EA9AD1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E1-A841-4A9D-BCEF-509E7BA7258E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7070716-F49E-4DD1-A82A-1C3ABD0F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FBA300-9C1C-4650-8C8C-0683BF51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E6A8-EC26-4F81-98F9-AD0A8538D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0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012F7-CE08-4FD4-BEF7-08911053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119EABC-BDC4-40B9-B735-595BE8F9A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E1-A841-4A9D-BCEF-509E7BA7258E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2566391-D955-4ECA-8BBC-8FD45FAD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C3C531C-A397-4228-A843-C250A3E9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E6A8-EC26-4F81-98F9-AD0A8538D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3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80F5143-1CA4-4679-886C-BA01F8A9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E1-A841-4A9D-BCEF-509E7BA7258E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4EE7A5D-0949-4868-8FF5-A28A27DC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3A7689-C73E-4DBB-9F40-3434A24F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E6A8-EC26-4F81-98F9-AD0A8538D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26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9891F-D73C-41D2-BFF0-5302ECDC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33B99B-86CB-4800-B5E9-920B1857C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F035A1-B889-4334-BD1B-7C31434D4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1F1CA1-AA0E-4EA5-A53E-0D4D644E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E1-A841-4A9D-BCEF-509E7BA7258E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97F2C7-7B1E-40DE-8019-D6A1DB92F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8CC732-9B27-4F39-BAF3-47B1B209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E6A8-EC26-4F81-98F9-AD0A8538D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5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742CC-A446-4E01-B6E6-28661ED2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7179F80-0107-429D-918E-302FA7794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41E599-3B69-4355-950A-E3B3F0718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E21278-15BC-469E-B1D1-37E9B9A1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3DE1-A841-4A9D-BCEF-509E7BA7258E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4FD3A6-9C6D-4A10-B533-A30B17C4D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B4D5E6-23C3-41B0-95BD-72A12445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E6A8-EC26-4F81-98F9-AD0A8538D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03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8F799C9-11BA-4908-918D-868A8B52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13918D-C31C-42B4-8535-6918C323B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FC3309-F7E5-40BB-A675-519137F1A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23DE1-A841-4A9D-BCEF-509E7BA7258E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9E179F-6B69-4AEC-B157-2E22BC3CA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3DAB65-8B88-468A-AE2A-2981AC106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E6A8-EC26-4F81-98F9-AD0A8538D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65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mailto:fiesoferta@mec.gov.b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portalfies.mec.gov.br/arquivos/edital_69_17122020.pdf" TargetMode="External"/><Relationship Id="rId7" Type="http://schemas.openxmlformats.org/officeDocument/2006/relationships/image" Target="../media/image22.svg"/><Relationship Id="rId2" Type="http://schemas.openxmlformats.org/officeDocument/2006/relationships/hyperlink" Target="http://portalfies.mec.gov.br/arquivos/portaria_535_12062020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Ícone&#10;&#10;Descrição gerada automaticamente">
            <a:extLst>
              <a:ext uri="{FF2B5EF4-FFF2-40B4-BE49-F238E27FC236}">
                <a16:creationId xmlns:a16="http://schemas.microsoft.com/office/drawing/2014/main" id="{075BE010-75A6-477E-AF4C-0DF9DD0A1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A6C14350-B9B9-445C-BDA6-1B33F7DB9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 descr="Diagrama&#10;&#10;Descrição gerada automaticamente">
            <a:extLst>
              <a:ext uri="{FF2B5EF4-FFF2-40B4-BE49-F238E27FC236}">
                <a16:creationId xmlns:a16="http://schemas.microsoft.com/office/drawing/2014/main" id="{9FFB55A3-4837-4975-B9DC-B48EF3868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509E64E-6DD9-4CA0-84C9-840D3CE6C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73" y="6345794"/>
            <a:ext cx="5627054" cy="375681"/>
          </a:xfrm>
          <a:prstGeom prst="rect">
            <a:avLst/>
          </a:prstGeom>
        </p:spPr>
      </p:pic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E9E88684-6429-4AC8-B19A-93D1F8C0C0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70" y="1738044"/>
            <a:ext cx="1591259" cy="95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CD821B-311F-4157-9426-1A7D8D482C2C}"/>
              </a:ext>
            </a:extLst>
          </p:cNvPr>
          <p:cNvSpPr txBox="1"/>
          <p:nvPr/>
        </p:nvSpPr>
        <p:spPr>
          <a:xfrm>
            <a:off x="1239193" y="1297224"/>
            <a:ext cx="9213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SisFies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apresentou renda zero no caso dos candidatos, como único membro do grupo familiar (mononuclear);</a:t>
            </a:r>
            <a:b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 as inscrições nessa situação colocamos na situação de reaberta. O MEC enviará e-mails para os estudantes orientando que acessem o sistema insira a informação da renda, conclua a inscrição novamente e procure a CPSA.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3144350-1F88-441D-A67C-12C7FDA7734D}"/>
              </a:ext>
            </a:extLst>
          </p:cNvPr>
          <p:cNvSpPr txBox="1"/>
          <p:nvPr/>
        </p:nvSpPr>
        <p:spPr>
          <a:xfrm>
            <a:off x="1239193" y="2493082"/>
            <a:ext cx="8512259" cy="1106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Ausência dos membros do grupo com suas respectivas rendas no 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SisFies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considerando o estudante ter informado na inscrição (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FiesSeleção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informações migraram para o </a:t>
            </a:r>
            <a:r>
              <a:rPr lang="pt-BR" sz="1400" i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SisFies</a:t>
            </a:r>
            <a:r>
              <a:rPr lang="pt-BR" sz="14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caso ainda persistam a ausência das informações, reabra a inscrição do estudante, oriente a complementar novamente, persistindo, enviar e-mail para o </a:t>
            </a:r>
            <a:r>
              <a:rPr lang="pt-BR" sz="14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fiesoferta@mec.gov.br</a:t>
            </a:r>
            <a:r>
              <a:rPr lang="pt-BR" sz="14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C48927F-582D-4D18-B65D-39ABE39BB0AD}"/>
              </a:ext>
            </a:extLst>
          </p:cNvPr>
          <p:cNvSpPr txBox="1"/>
          <p:nvPr/>
        </p:nvSpPr>
        <p:spPr>
          <a:xfrm>
            <a:off x="980043" y="3887414"/>
            <a:ext cx="9396405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Em decorrência do óbice sistêmico que impediu as validações das inscrições pelas </a:t>
            </a:r>
            <a:r>
              <a:rPr lang="pt-BR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CPSAs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IES, bem como a pandemia da COVID-19, os prazos para validação das inscrições foram prorrogados para o dia 12/4/2021;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DC17A5B-00F7-43BF-9FD6-BCCF5D02EA1E}"/>
              </a:ext>
            </a:extLst>
          </p:cNvPr>
          <p:cNvSpPr txBox="1"/>
          <p:nvPr/>
        </p:nvSpPr>
        <p:spPr>
          <a:xfrm>
            <a:off x="980043" y="742823"/>
            <a:ext cx="8020610" cy="31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Correção da instabilidade sistêmica que impedia a validação das inscrições nas seguintes situações: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6399F382-B1FD-4199-A276-0E4C4FA6C1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21546" y="2083015"/>
            <a:ext cx="1516845" cy="1516845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B0B1EDAB-35FF-4193-A19B-58761995D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904764" y="4606669"/>
            <a:ext cx="1681229" cy="1681229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80CC8905-DCC2-4229-BBA0-51328CA61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493771" y="4545573"/>
            <a:ext cx="1681229" cy="16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6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9C48927F-582D-4D18-B65D-39ABE39BB0AD}"/>
              </a:ext>
            </a:extLst>
          </p:cNvPr>
          <p:cNvSpPr txBox="1"/>
          <p:nvPr/>
        </p:nvSpPr>
        <p:spPr>
          <a:xfrm>
            <a:off x="1039500" y="868413"/>
            <a:ext cx="9069233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Para os casos das inscrições dos candidatos que não houve formação de turma no período inicial do curso, é imprescindível que as </a:t>
            </a:r>
            <a:r>
              <a:rPr lang="pt-BR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CPSAs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rejeitem as inscrições nessa situação pelo motivo disponível no </a:t>
            </a:r>
            <a:r>
              <a:rPr lang="pt-BR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SisFies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03E0C89-D164-4236-B82B-D1169A9D09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25348" y="2726575"/>
            <a:ext cx="7483429" cy="1312064"/>
          </a:xfrm>
          <a:prstGeom prst="rect">
            <a:avLst/>
          </a:prstGeom>
        </p:spPr>
      </p:pic>
      <p:pic>
        <p:nvPicPr>
          <p:cNvPr id="3" name="Imagem 2" descr="Imagem digital fictícia de personagem de desenho animado&#10;&#10;Descrição gerada automaticamente">
            <a:extLst>
              <a:ext uri="{FF2B5EF4-FFF2-40B4-BE49-F238E27FC236}">
                <a16:creationId xmlns:a16="http://schemas.microsoft.com/office/drawing/2014/main" id="{1979CC95-02EF-46E7-9CF5-EB5B2191D8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13" y="499297"/>
            <a:ext cx="3152488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3A3E4D-0175-45AD-91F9-4ED563ED4F4B}"/>
              </a:ext>
            </a:extLst>
          </p:cNvPr>
          <p:cNvSpPr txBox="1"/>
          <p:nvPr/>
        </p:nvSpPr>
        <p:spPr>
          <a:xfrm>
            <a:off x="1970868" y="1771622"/>
            <a:ext cx="8137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Fazendo isso, possibilitará que o estudante seja pré-selecionado na outra opção de curso escolhida na inscrição, veja-se imagem abaixo: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42775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9C48927F-582D-4D18-B65D-39ABE39BB0AD}"/>
              </a:ext>
            </a:extLst>
          </p:cNvPr>
          <p:cNvSpPr txBox="1"/>
          <p:nvPr/>
        </p:nvSpPr>
        <p:spPr>
          <a:xfrm>
            <a:off x="1039500" y="868413"/>
            <a:ext cx="8884676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Com o objetivo da liberação das vagas para ocupação por outro candidato, é importante que as </a:t>
            </a:r>
            <a:r>
              <a:rPr lang="pt-BR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CPSAs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rejeitem as inscrições dos candidatos nas seguintes situações a seguir: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3A3E4D-0175-45AD-91F9-4ED563ED4F4B}"/>
              </a:ext>
            </a:extLst>
          </p:cNvPr>
          <p:cNvSpPr txBox="1"/>
          <p:nvPr/>
        </p:nvSpPr>
        <p:spPr>
          <a:xfrm>
            <a:off x="1307948" y="1710066"/>
            <a:ext cx="8616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Os que informaram não ter interesse no Fies, as </a:t>
            </a:r>
            <a:r>
              <a:rPr 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CPSAs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podem utilizar o motivo a seguir. Esse motivo, serve para o estudante que não tenha apresentado todos os documentos, como também para o estudante que não tem mais interesse no Fies. Nesse caso, também as </a:t>
            </a:r>
            <a:r>
              <a:rPr 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CPSAs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podem orientar o estudante que acesse o </a:t>
            </a: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https://fiesselecaoaluno.mec.gov.br/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efetuar o cancelamento da participação.</a:t>
            </a:r>
            <a:endParaRPr lang="pt-BR" sz="1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67C5F14-C1C0-4791-862D-C730DC97FE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54445" y="2734811"/>
            <a:ext cx="7441118" cy="1326521"/>
          </a:xfrm>
          <a:prstGeom prst="rect">
            <a:avLst/>
          </a:prstGeom>
        </p:spPr>
      </p:pic>
      <p:pic>
        <p:nvPicPr>
          <p:cNvPr id="9" name="Imagem 8" descr="Imagem digital fictícia de personagem de desenho animado&#10;&#10;Descrição gerada automaticamente">
            <a:extLst>
              <a:ext uri="{FF2B5EF4-FFF2-40B4-BE49-F238E27FC236}">
                <a16:creationId xmlns:a16="http://schemas.microsoft.com/office/drawing/2014/main" id="{08CE4224-57D7-4A99-BD7A-42364416A9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7458" y="632332"/>
            <a:ext cx="3152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1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9C48927F-582D-4D18-B65D-39ABE39BB0AD}"/>
              </a:ext>
            </a:extLst>
          </p:cNvPr>
          <p:cNvSpPr txBox="1"/>
          <p:nvPr/>
        </p:nvSpPr>
        <p:spPr>
          <a:xfrm>
            <a:off x="1039500" y="868413"/>
            <a:ext cx="8884676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Com o objetivo da liberação das vagas para ocupação por outro candidato, é importante que as </a:t>
            </a:r>
            <a:r>
              <a:rPr lang="pt-BR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CPSAs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rejeitem as inscrições dos candidatos nas seguintes situações a seguir: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3A3E4D-0175-45AD-91F9-4ED563ED4F4B}"/>
              </a:ext>
            </a:extLst>
          </p:cNvPr>
          <p:cNvSpPr txBox="1"/>
          <p:nvPr/>
        </p:nvSpPr>
        <p:spPr>
          <a:xfrm>
            <a:off x="1307948" y="1710066"/>
            <a:ext cx="8616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É imprescindível que as </a:t>
            </a:r>
            <a:r>
              <a:rPr 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CPSAs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rejeitem as inscrições que os estudantes tenham prestado informações divergentes da inscrição e que não consiga comprovar, bem como aqueles casos que comprovadamente a documentação apresentada é inidônea.</a:t>
            </a:r>
            <a:endParaRPr lang="pt-BR" sz="12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4FE1B12-7A37-471C-9C8D-2E4A0470F5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08274" y="2731236"/>
            <a:ext cx="7380330" cy="1395528"/>
          </a:xfrm>
          <a:prstGeom prst="rect">
            <a:avLst/>
          </a:prstGeom>
        </p:spPr>
      </p:pic>
      <p:pic>
        <p:nvPicPr>
          <p:cNvPr id="11" name="Imagem 10" descr="Uma imagem contendo terno, homem, em pé&#10;&#10;Descrição gerada automaticamente">
            <a:extLst>
              <a:ext uri="{FF2B5EF4-FFF2-40B4-BE49-F238E27FC236}">
                <a16:creationId xmlns:a16="http://schemas.microsoft.com/office/drawing/2014/main" id="{56B5916B-6B61-4700-BB8A-5C5C11758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7704" y="310393"/>
            <a:ext cx="2684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9C48927F-582D-4D18-B65D-39ABE39BB0AD}"/>
              </a:ext>
            </a:extLst>
          </p:cNvPr>
          <p:cNvSpPr txBox="1"/>
          <p:nvPr/>
        </p:nvSpPr>
        <p:spPr>
          <a:xfrm>
            <a:off x="1039500" y="868413"/>
            <a:ext cx="8884676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Com o objetivo da liberação das vagas para ocupação por outro candidato, é importante que as </a:t>
            </a:r>
            <a:r>
              <a:rPr lang="pt-BR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CPSAs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rejeitem as inscrições dos candidatos nas seguintes situações a seguir: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3A3E4D-0175-45AD-91F9-4ED563ED4F4B}"/>
              </a:ext>
            </a:extLst>
          </p:cNvPr>
          <p:cNvSpPr txBox="1"/>
          <p:nvPr/>
        </p:nvSpPr>
        <p:spPr>
          <a:xfrm>
            <a:off x="1307948" y="1710066"/>
            <a:ext cx="8616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Temos também, os casos em que o estudante ao comprovar a renda, apresenta valor superior ao previsto no normativo. Essa ação é muito importante, tanto para liberar a vaga, como também sabermos o real motivo daquele estudante não ter ocupado a vaga.</a:t>
            </a:r>
            <a:endParaRPr lang="pt-BR" sz="1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C29C50-9590-48F5-8763-07E8A4848F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30717" y="2548649"/>
            <a:ext cx="7970689" cy="1754903"/>
          </a:xfrm>
          <a:prstGeom prst="rect">
            <a:avLst/>
          </a:prstGeom>
        </p:spPr>
      </p:pic>
      <p:pic>
        <p:nvPicPr>
          <p:cNvPr id="13" name="Imagem 12" descr="Uma imagem contendo terno, homem, em pé&#10;&#10;Descrição gerada automaticamente">
            <a:extLst>
              <a:ext uri="{FF2B5EF4-FFF2-40B4-BE49-F238E27FC236}">
                <a16:creationId xmlns:a16="http://schemas.microsoft.com/office/drawing/2014/main" id="{A1F747A2-A240-437E-9C60-3D963A520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3170" y="-2900"/>
            <a:ext cx="2684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9C48927F-582D-4D18-B65D-39ABE39BB0AD}"/>
              </a:ext>
            </a:extLst>
          </p:cNvPr>
          <p:cNvSpPr txBox="1"/>
          <p:nvPr/>
        </p:nvSpPr>
        <p:spPr>
          <a:xfrm>
            <a:off x="1039500" y="868413"/>
            <a:ext cx="9144735" cy="100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Solicitamos as IES que ofereçam aos estudantes canais digitais para que possam enviar a documentação para fins de validação das informações, conforme previsto nos 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artigos 2º e 3º, da Portaria nº 535, de 12 de junho de 2020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e  repetidos nos editais dos processos dos processos seletivos, no processo vigente consta no 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4.1.1 do Edital nº 69, de 17 de dezembro de 2020.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44F7C0CB-A565-480A-A825-66B119AB2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81229" y="3236799"/>
            <a:ext cx="1941941" cy="1071951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C20C9A70-C542-4B96-AA82-2DA28C73CEE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23170" y="2357307"/>
            <a:ext cx="2415535" cy="2015699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35218A9F-3CC9-4571-B497-0D58D03A28C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621185" y="3562130"/>
            <a:ext cx="1183644" cy="1183644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E70A0ABF-F1F6-4466-BB85-6814A910EBA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952029" y="2500087"/>
            <a:ext cx="1331185" cy="13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20C78F5-8D4D-4AFF-B0DC-89813BEAC56E}"/>
              </a:ext>
            </a:extLst>
          </p:cNvPr>
          <p:cNvSpPr txBox="1"/>
          <p:nvPr/>
        </p:nvSpPr>
        <p:spPr>
          <a:xfrm>
            <a:off x="3574473" y="2252750"/>
            <a:ext cx="411480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Obrigada!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4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517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Richer</dc:creator>
  <cp:lastModifiedBy>Maria Sebastiana da Silva Mendes</cp:lastModifiedBy>
  <cp:revision>20</cp:revision>
  <dcterms:created xsi:type="dcterms:W3CDTF">2021-03-16T00:38:17Z</dcterms:created>
  <dcterms:modified xsi:type="dcterms:W3CDTF">2021-03-16T19:32:59Z</dcterms:modified>
</cp:coreProperties>
</file>